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" roundtripDataSignature="AMtx7mioh620TsZ/g/laua+StzdY42qE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A27BD2-FA18-4498-9C2A-C9C0E74D35F7}">
  <a:tblStyle styleId="{24A27BD2-FA18-4498-9C2A-C9C0E74D35F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9A7F7940-3274-4369-83F6-80836A641F8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1" Type="http://schemas.openxmlformats.org/officeDocument/2006/relationships/image" Target="../media/image11.png"/><Relationship Id="rId10" Type="http://schemas.openxmlformats.org/officeDocument/2006/relationships/image" Target="../media/image12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"/>
          <p:cNvGraphicFramePr/>
          <p:nvPr/>
        </p:nvGraphicFramePr>
        <p:xfrm>
          <a:off x="-5" y="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{24A27BD2-FA18-4498-9C2A-C9C0E74D35F7}</a:tableStyleId>
              </a:tblPr>
              <a:tblGrid>
                <a:gridCol w="1219200"/>
                <a:gridCol w="1551700"/>
                <a:gridCol w="6871850"/>
                <a:gridCol w="1330025"/>
                <a:gridCol w="1219200"/>
              </a:tblGrid>
              <a:tr h="4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u="none" cap="none" strike="noStrike">
                          <a:solidFill>
                            <a:schemeClr val="dk1"/>
                          </a:solidFill>
                        </a:rPr>
                        <a:t>Version.</a:t>
                      </a:r>
                      <a:endParaRPr b="1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u="none" cap="none" strike="noStrike">
                          <a:solidFill>
                            <a:schemeClr val="dk1"/>
                          </a:solidFill>
                        </a:rPr>
                        <a:t>Date.</a:t>
                      </a:r>
                      <a:endParaRPr b="1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u="none" cap="none" strike="noStrike">
                          <a:solidFill>
                            <a:schemeClr val="dk1"/>
                          </a:solidFill>
                        </a:rPr>
                        <a:t>Content.</a:t>
                      </a:r>
                      <a:endParaRPr b="1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en-US" u="none" cap="none" strike="noStrike">
                          <a:solidFill>
                            <a:schemeClr val="dk1"/>
                          </a:solidFill>
                        </a:rPr>
                        <a:t>Page.</a:t>
                      </a:r>
                      <a:endParaRPr b="1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en-US" u="none" cap="none" strike="noStrike">
                          <a:solidFill>
                            <a:schemeClr val="dk1"/>
                          </a:solidFill>
                        </a:rPr>
                        <a:t>Owner.</a:t>
                      </a:r>
                      <a:endParaRPr b="1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</a:t>
                      </a:r>
                      <a:r>
                        <a:rPr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/>
                        <a:t>프로젝트 초기 기획 및 요구사항 정의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나호성,홍혜원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v0.2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/>
                        <a:t>주요 페이지 와이어프레임(초안) 설계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홍혜원,이지은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v0.3</a:t>
                      </a:r>
                      <a:endParaRPr sz="13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초안 확정 및 메인 페이지 상세 UI 제작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v0.4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반응형 레이아웃(모바일/태블릿/데스크탑) 대응 설계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v0.5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브랜드 에셋 구축: 마스코트(선배냥) 캐릭터 제작 및 UI 적용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이지은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v0.6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서비스 구조 개편 및 페이지 확장 (랜딩/채팅 분리 및 와이어프레임 설계)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main, chat,</a:t>
                      </a: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search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v0.7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검색 기능 상세 페이지 구현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search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나호성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v0.8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페이지 전환 애니메이션(3D 카드 플립) 구현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main, chat, search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</a:t>
                      </a:r>
                      <a:endParaRPr sz="13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v0.9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채팅 기록 localStorage 기반 관리 기능 구현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나호성</a:t>
                      </a:r>
                      <a:endParaRPr sz="13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v0.10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26/01/09</a:t>
                      </a:r>
                      <a:endParaRPr sz="13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브랜드 로고 디자인 변경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main, chat, search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이지은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v0.11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26/01/12</a:t>
                      </a:r>
                      <a:endParaRPr sz="13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/>
                        <a:t>전 페이지 UI 통일성 강화 및 디자인 고도화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main, chat, search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조준상,</a:t>
                      </a: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이지은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v0.12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26/01/12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333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/>
                        <a:t>사용자 경험(UX) 피드백 반영 및 인터렉션 개선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main, chat, search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조준상,이지은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v1.0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26/01/12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5084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최종 UX 개선 및 배포용 화면설계서 확정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전체 페이지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나호성,조준상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2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{9A7F7940-3274-4369-83F6-80836A641F8B}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랜딩 페이지(홈)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UI-001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2026-01-11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2"/>
          <p:cNvSpPr/>
          <p:nvPr/>
        </p:nvSpPr>
        <p:spPr>
          <a:xfrm>
            <a:off x="9023927" y="1366982"/>
            <a:ext cx="2623130" cy="513541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1" name="Google Shape;91;p2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{24A27BD2-FA18-4498-9C2A-C9C0E74D35F7}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로고/브랜딩(청년이음)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마스코트 캐릭터 “선배냥”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(애니메이션 효과 추가)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정책 챗봇 진입 버튼(클릭 시 챗봇 화면 이동)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정책 검색 진입 버튼(클릭 시 정책 탐색 화면 이동)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인삿말 (친근함, 말풍선)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요소(고양이 발바닥 무늬, 민트계열 그라데이션 배경 톤)</a:t>
                      </a:r>
                      <a:r>
                        <a:rPr lang="en-US" sz="1000" u="none" cap="none" strike="noStrike"/>
                        <a:t> 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2" name="Google Shape;92;p2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UIR-001,UIR-002, UIR-013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NFR-003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" name="Google Shape;93;p2"/>
          <p:cNvCxnSpPr/>
          <p:nvPr/>
        </p:nvCxnSpPr>
        <p:spPr>
          <a:xfrm rot="5400000">
            <a:off x="1630480" y="3075329"/>
            <a:ext cx="1568700" cy="58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" name="Google Shape;94;p2"/>
          <p:cNvCxnSpPr/>
          <p:nvPr/>
        </p:nvCxnSpPr>
        <p:spPr>
          <a:xfrm flipH="1" rot="-5400000">
            <a:off x="5690940" y="3192779"/>
            <a:ext cx="1568700" cy="34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5" name="Google Shape;95;p2" title="main_ieum.png"/>
          <p:cNvPicPr preferRelativeResize="0"/>
          <p:nvPr/>
        </p:nvPicPr>
        <p:blipFill rotWithShape="1">
          <a:blip r:embed="rId3">
            <a:alphaModFix/>
          </a:blip>
          <a:srcRect b="0" l="10662" r="9170" t="0"/>
          <a:stretch/>
        </p:blipFill>
        <p:spPr>
          <a:xfrm>
            <a:off x="2648575" y="1361862"/>
            <a:ext cx="3685508" cy="25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9925" y="1678475"/>
            <a:ext cx="418125" cy="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5975" y="28750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9950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69675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75175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7650" y="34200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66421" y="2311000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93150" y="2235838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0">
            <a:alphaModFix/>
          </a:blip>
          <a:srcRect b="0" l="6956" r="4531" t="0"/>
          <a:stretch/>
        </p:blipFill>
        <p:spPr>
          <a:xfrm>
            <a:off x="4461025" y="4151400"/>
            <a:ext cx="4144548" cy="25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613" y="4188585"/>
            <a:ext cx="3846074" cy="24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521" y="5398825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546" y="5450800"/>
            <a:ext cx="359550" cy="4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274320" y="137160"/>
            <a:ext cx="35108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ID: UI-001    화면명: 랜딩 페이지(홈)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3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{9A7F7940-3274-4369-83F6-80836A641F8B}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정책 챗봇(초기 화면)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2026-01-11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3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5" name="Google Shape;115;p3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{24A27BD2-FA18-4498-9C2A-C9C0E74D35F7}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서비스 로고(클릭 시 홈/초기화)</a:t>
                      </a:r>
                      <a:endParaRPr b="0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/>
                        <a:t>초기 온보딩 메뉴(가이드/새 채팅 등)</a:t>
                      </a:r>
                      <a:endParaRPr sz="10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퀵메뉴(정책검색/글자크기/대화저장)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초기 안내 영역(캐릭터+입력 유도 문구)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추천 질문(원클릭 질문 시작)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질문 입력창/전송(대화 시작)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6" name="Google Shape;116;p3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FR-001,FR-002,FR-003,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UIR-004,UIR-005, NFR-003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274320" y="137160"/>
            <a:ext cx="3900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ID: UI-002    화면명: 정책 챗봇(초기 화면)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5" y="1588914"/>
            <a:ext cx="7345000" cy="469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3275" y="1588925"/>
            <a:ext cx="366300" cy="4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7275" y="22762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7275" y="557800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700" y="422220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24446" y="5157600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0975" y="5865563"/>
            <a:ext cx="359551" cy="41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oogle Shape;129;p4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{9A7F7940-3274-4369-83F6-80836A641F8B}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정책 챗봇(대화 화면)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UI-002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2026-01-11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4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1" name="Google Shape;131;p4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{24A27BD2-FA18-4498-9C2A-C9C0E74D35F7}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>
                          <a:solidFill>
                            <a:schemeClr val="dk1"/>
                          </a:solidFill>
                        </a:rPr>
                        <a:t>서비스 로고(홈 복귀)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대화 목록/세션 패널(기록 선택/이동)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사용자 질문 말풍선(발화 표시)</a:t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챗봇 답변 영역(응답 누적 표시)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추천 질문 버튼(연속 질의 수행)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추가 질문 입력/전송(연속 대화)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4"/>
          <p:cNvSpPr/>
          <p:nvPr/>
        </p:nvSpPr>
        <p:spPr>
          <a:xfrm>
            <a:off x="9023927" y="1366982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FR-001, FR-002, FR-004, UIR-004, UIR-005, NFR-001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74320" y="137160"/>
            <a:ext cx="3900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ID: UI-002    화면명: 정책 챗봇(대화 화면)</a:t>
            </a:r>
            <a:endParaRPr/>
          </a:p>
        </p:txBody>
      </p:sp>
      <p:pic>
        <p:nvPicPr>
          <p:cNvPr id="134" name="Google Shape;134;p4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1527150"/>
            <a:ext cx="8535626" cy="4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4500" y="1841575"/>
            <a:ext cx="317173" cy="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2175" y="3610413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3150" y="22124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3375" y="3610413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2975" y="5132646"/>
            <a:ext cx="317175" cy="37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18500" y="5693688"/>
            <a:ext cx="359551" cy="41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5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{9A7F7940-3274-4369-83F6-80836A641F8B}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정책 통합검색(필터 입력)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UI-003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2026-01-11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5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7" name="Google Shape;147;p5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{24A27BD2-FA18-4498-9C2A-C9C0E74D35F7}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서비스 로고(클릭 시 홈으로 이동)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챗봇으로 이동 / 이용 가이드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검색어 입력란(키워드 직접 입력)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검색 조건 필터(지역/연령/연소득/학력 등)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검색 및 초기화 버튼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8" name="Google Shape;148;p5"/>
          <p:cNvSpPr/>
          <p:nvPr/>
        </p:nvSpPr>
        <p:spPr>
          <a:xfrm>
            <a:off x="9023925" y="1318500"/>
            <a:ext cx="2623200" cy="1119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FR-005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FR-006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FR-007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NFR-003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5" title="청년이음 정책검색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450" y="1422725"/>
            <a:ext cx="7894098" cy="49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7275" y="1474675"/>
            <a:ext cx="359550" cy="42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4950" y="18950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1875" y="20926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5950" y="345470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55321" y="6081975"/>
            <a:ext cx="359550" cy="4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274320" y="137160"/>
            <a:ext cx="42594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ID: UI-003    화면명: 정책 통합검색(필터 입력)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6"/>
          <p:cNvGraphicFramePr/>
          <p:nvPr/>
        </p:nvGraphicFramePr>
        <p:xfrm>
          <a:off x="498763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{9A7F7940-3274-4369-83F6-80836A641F8B}</a:tableStyleId>
              </a:tblPr>
              <a:tblGrid>
                <a:gridCol w="1858050"/>
                <a:gridCol w="1858050"/>
                <a:gridCol w="1858050"/>
                <a:gridCol w="1858050"/>
                <a:gridCol w="1858050"/>
                <a:gridCol w="1858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정책 검색 결과(목록/페이지네이션)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페이지id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UI-003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date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2026-01-11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6"/>
          <p:cNvSpPr/>
          <p:nvPr/>
        </p:nvSpPr>
        <p:spPr>
          <a:xfrm>
            <a:off x="9023927" y="1366982"/>
            <a:ext cx="2623200" cy="5135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" name="Google Shape;162;p6"/>
          <p:cNvGraphicFramePr/>
          <p:nvPr/>
        </p:nvGraphicFramePr>
        <p:xfrm>
          <a:off x="902392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{24A27BD2-FA18-4498-9C2A-C9C0E74D35F7}</a:tableStyleId>
              </a:tblPr>
              <a:tblGrid>
                <a:gridCol w="665025"/>
                <a:gridCol w="1958100"/>
              </a:tblGrid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서비스 로고(클릭 시 홈으로 이동) 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챗봇으로 이동 / 이용 가이드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검색 결과 요약 (결과 건수 표시)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정책 카드 목록 (요약/상태/태그) + 자세히보기(상세보기) 버튼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정책 자세히보기 버튼 (클릭 시 정책 관련 상세정보 창 뜸)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페이지네이션 제공(이전/다음, 페이지 번호 버튼) 및 현재 페이지 표시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6"/>
          <p:cNvSpPr/>
          <p:nvPr/>
        </p:nvSpPr>
        <p:spPr>
          <a:xfrm>
            <a:off x="9023925" y="1366975"/>
            <a:ext cx="2623200" cy="107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ID: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FR-008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FR-005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FR-007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NFR-003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48" y="1626639"/>
            <a:ext cx="8113399" cy="482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075" y="1626650"/>
            <a:ext cx="359550" cy="42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775" y="202352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75" y="1852850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2775" y="2163575"/>
            <a:ext cx="359551" cy="41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52246" y="3218800"/>
            <a:ext cx="359550" cy="42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20150" y="6244738"/>
            <a:ext cx="359551" cy="414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274320" y="137160"/>
            <a:ext cx="50273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ID: UI-003    화면명: 정책 검색 결과(목록/페이지네이션)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Jane</dc:creator>
</cp:coreProperties>
</file>